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580"/>
  </p:normalViewPr>
  <p:slideViewPr>
    <p:cSldViewPr>
      <p:cViewPr varScale="1">
        <p:scale>
          <a:sx n="77" d="100"/>
          <a:sy n="77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641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1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25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29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6000" u="sng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 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Στρ</a:t>
            </a:r>
            <a:r>
              <a:rPr lang="el-GR" sz="3000" b="1" spc="300" dirty="0" smtClean="0">
                <a:solidFill>
                  <a:srgbClr val="54BC9B"/>
                </a:solidFill>
              </a:rPr>
              <a:t>ατός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51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Τα λέιζερ χρησιμοποιούνται ως δείκτες στόχων </a:t>
            </a:r>
            <a:r>
              <a:rPr lang="el-GR" sz="2800" b="1" spc="100" dirty="0" smtClean="0">
                <a:solidFill>
                  <a:srgbClr val="54BC9B"/>
                </a:solidFill>
              </a:rPr>
              <a:t>(ουσιαστικά </a:t>
            </a:r>
            <a:r>
              <a:rPr lang="el-GR" sz="2800" b="1" spc="100" dirty="0" smtClean="0">
                <a:solidFill>
                  <a:srgbClr val="54BC9B"/>
                </a:solidFill>
              </a:rPr>
              <a:t>δείκτες λέιζερ που εκπέμπουν ορατές ή αόρατες ακτίνες λέιζερ).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Στρατός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216" y="3408914"/>
            <a:ext cx="7365200" cy="265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02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67200" y="1600200"/>
            <a:ext cx="44556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Τα λέιζερ  χρησιμοποιούνται συχνά ως αντίμετρα </a:t>
            </a:r>
            <a:r>
              <a:rPr lang="el-GR" sz="2800" b="1" spc="100" dirty="0" smtClean="0">
                <a:solidFill>
                  <a:srgbClr val="54BC9B"/>
                </a:solidFill>
              </a:rPr>
              <a:t>π.χ. </a:t>
            </a:r>
            <a:r>
              <a:rPr lang="el-GR" sz="2800" b="1" spc="100" dirty="0" smtClean="0">
                <a:solidFill>
                  <a:srgbClr val="54BC9B"/>
                </a:solidFill>
              </a:rPr>
              <a:t>εναντίον αντιαεροπορικών πυραύλων </a:t>
            </a:r>
            <a:r>
              <a:rPr lang="el-GR" sz="2800" b="1" spc="100" dirty="0" smtClean="0">
                <a:solidFill>
                  <a:srgbClr val="54BC9B"/>
                </a:solidFill>
              </a:rPr>
              <a:t>που αναζητούν θερμότητα</a:t>
            </a:r>
            <a:r>
              <a:rPr lang="el-GR" sz="2800" b="1" spc="100" dirty="0" smtClean="0">
                <a:solidFill>
                  <a:srgbClr val="54BC9B"/>
                </a:solidFill>
              </a:rPr>
              <a:t>, αφού μπορούν να παρενοχλήσουν ή να ‘τυφλώσουν΄ </a:t>
            </a:r>
            <a:r>
              <a:rPr lang="el-GR" sz="2800" b="1" spc="100" dirty="0" smtClean="0">
                <a:solidFill>
                  <a:srgbClr val="54BC9B"/>
                </a:solidFill>
              </a:rPr>
              <a:t>(συνήθως δεν καταστρέφουν άμεσα</a:t>
            </a:r>
            <a:r>
              <a:rPr lang="el-GR" sz="2800" b="1" spc="100" dirty="0" smtClean="0">
                <a:solidFill>
                  <a:srgbClr val="54BC9B"/>
                </a:solidFill>
              </a:rPr>
              <a:t>)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Στρατός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809234"/>
            <a:ext cx="3645138" cy="39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97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60</Words>
  <Application>Microsoft Macintosh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8</cp:revision>
  <dcterms:created xsi:type="dcterms:W3CDTF">2017-03-08T21:43:37Z</dcterms:created>
  <dcterms:modified xsi:type="dcterms:W3CDTF">2018-01-30T10:40:28Z</dcterms:modified>
</cp:coreProperties>
</file>